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Agrandir Bold" charset="1" panose="00000800000000000000"/>
      <p:regular r:id="rId12"/>
    </p:embeddedFont>
    <p:embeddedFont>
      <p:font typeface="Canva Sans Bold" charset="1" panose="020B0803030501040103"/>
      <p:regular r:id="rId13"/>
    </p:embeddedFont>
    <p:embeddedFont>
      <p:font typeface="Canva Sans" charset="1" panose="020B0503030501040103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gif>
</file>

<file path=ppt/media/image13.png>
</file>

<file path=ppt/media/image14.svg>
</file>

<file path=ppt/media/image15.gif>
</file>

<file path=ppt/media/image16.gif>
</file>

<file path=ppt/media/image17.gif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3.gif>
</file>

<file path=ppt/media/image4.gif>
</file>

<file path=ppt/media/image5.png>
</file>

<file path=ppt/media/image6.png>
</file>

<file path=ppt/media/image7.svg>
</file>

<file path=ppt/media/image8.gif>
</file>

<file path=ppt/media/image9.gif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4.gif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4.gif" Type="http://schemas.openxmlformats.org/officeDocument/2006/relationships/image"/><Relationship Id="rId4" Target="../media/image9.gif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../media/image12.gif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gif" Type="http://schemas.openxmlformats.org/officeDocument/2006/relationships/image"/><Relationship Id="rId3" Target="../media/image16.gif" Type="http://schemas.openxmlformats.org/officeDocument/2006/relationships/image"/><Relationship Id="rId4" Target="../media/image17.gif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21.gif" Type="http://schemas.openxmlformats.org/officeDocument/2006/relationships/image"/><Relationship Id="rId9" Target="../media/image2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4.gif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Relationship Id="rId6" Target="../media/image24.png" Type="http://schemas.openxmlformats.org/officeDocument/2006/relationships/image"/><Relationship Id="rId7" Target="../media/image25.png" Type="http://schemas.openxmlformats.org/officeDocument/2006/relationships/image"/><Relationship Id="rId8" Target="../media/image2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27.png" Type="http://schemas.openxmlformats.org/officeDocument/2006/relationships/image"/><Relationship Id="rId4" Target="../media/image28.png" Type="http://schemas.openxmlformats.org/officeDocument/2006/relationships/image"/><Relationship Id="rId5" Target="../media/image25.png" Type="http://schemas.openxmlformats.org/officeDocument/2006/relationships/image"/><Relationship Id="rId6" Target="../media/image2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123680" y="7467596"/>
            <a:ext cx="8606732" cy="3476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7"/>
              </a:lnSpc>
            </a:pPr>
            <a:r>
              <a:rPr lang="en-US" sz="3556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Team Name : In_queue</a:t>
            </a:r>
          </a:p>
          <a:p>
            <a:pPr algn="l">
              <a:lnSpc>
                <a:spcPts val="4267"/>
              </a:lnSpc>
            </a:pPr>
          </a:p>
          <a:p>
            <a:pPr algn="l">
              <a:lnSpc>
                <a:spcPts val="4267"/>
              </a:lnSpc>
            </a:pPr>
            <a:r>
              <a:rPr lang="en-US" sz="3556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Team Details : </a:t>
            </a:r>
            <a:r>
              <a:rPr lang="en-US" sz="3556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Dipali Vala</a:t>
            </a:r>
          </a:p>
          <a:p>
            <a:pPr algn="l">
              <a:lnSpc>
                <a:spcPts val="4267"/>
              </a:lnSpc>
            </a:pPr>
            <a:r>
              <a:rPr lang="en-US" sz="3556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                               Vatsala Shah</a:t>
            </a:r>
          </a:p>
          <a:p>
            <a:pPr algn="l">
              <a:lnSpc>
                <a:spcPts val="4267"/>
              </a:lnSpc>
            </a:pPr>
            <a:r>
              <a:rPr lang="en-US" sz="3556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                               Nilam Solanki</a:t>
            </a:r>
          </a:p>
          <a:p>
            <a:pPr algn="l">
              <a:lnSpc>
                <a:spcPts val="5713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6704429" y="9258300"/>
            <a:ext cx="1109742" cy="616832"/>
          </a:xfrm>
          <a:custGeom>
            <a:avLst/>
            <a:gdLst/>
            <a:ahLst/>
            <a:cxnLst/>
            <a:rect r="r" b="b" t="t" l="l"/>
            <a:pathLst>
              <a:path h="616832" w="1109742">
                <a:moveTo>
                  <a:pt x="0" y="0"/>
                </a:moveTo>
                <a:lnTo>
                  <a:pt x="1109742" y="0"/>
                </a:lnTo>
                <a:lnTo>
                  <a:pt x="1109742" y="616832"/>
                </a:lnTo>
                <a:lnTo>
                  <a:pt x="0" y="6168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0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3203220">
            <a:off x="9544455" y="119438"/>
            <a:ext cx="11814494" cy="1246186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5741405">
            <a:off x="8316155" y="8504485"/>
            <a:ext cx="4865516" cy="6168780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0" y="4787398"/>
            <a:ext cx="18347479" cy="5499602"/>
          </a:xfrm>
          <a:custGeom>
            <a:avLst/>
            <a:gdLst/>
            <a:ahLst/>
            <a:cxnLst/>
            <a:rect r="r" b="b" t="t" l="l"/>
            <a:pathLst>
              <a:path h="5499602" w="18347479">
                <a:moveTo>
                  <a:pt x="0" y="0"/>
                </a:moveTo>
                <a:lnTo>
                  <a:pt x="18347479" y="0"/>
                </a:lnTo>
                <a:lnTo>
                  <a:pt x="18347479" y="5499602"/>
                </a:lnTo>
                <a:lnTo>
                  <a:pt x="0" y="54996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30" t="0" r="-1230" b="-4981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027345" y="279457"/>
            <a:ext cx="7315200" cy="2557272"/>
          </a:xfrm>
          <a:custGeom>
            <a:avLst/>
            <a:gdLst/>
            <a:ahLst/>
            <a:cxnLst/>
            <a:rect r="r" b="b" t="t" l="l"/>
            <a:pathLst>
              <a:path h="2557272" w="7315200">
                <a:moveTo>
                  <a:pt x="0" y="0"/>
                </a:moveTo>
                <a:lnTo>
                  <a:pt x="7315200" y="0"/>
                </a:lnTo>
                <a:lnTo>
                  <a:pt x="7315200" y="2557272"/>
                </a:lnTo>
                <a:lnTo>
                  <a:pt x="0" y="2557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401708" y="279457"/>
            <a:ext cx="7315200" cy="2557272"/>
          </a:xfrm>
          <a:custGeom>
            <a:avLst/>
            <a:gdLst/>
            <a:ahLst/>
            <a:cxnLst/>
            <a:rect r="r" b="b" t="t" l="l"/>
            <a:pathLst>
              <a:path h="2557272" w="7315200">
                <a:moveTo>
                  <a:pt x="0" y="0"/>
                </a:moveTo>
                <a:lnTo>
                  <a:pt x="7315200" y="0"/>
                </a:lnTo>
                <a:lnTo>
                  <a:pt x="7315200" y="2557272"/>
                </a:lnTo>
                <a:lnTo>
                  <a:pt x="0" y="2557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139238" y="4274503"/>
            <a:ext cx="95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968662" y="621474"/>
            <a:ext cx="6181292" cy="1626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65"/>
              </a:lnSpc>
            </a:pPr>
            <a:r>
              <a:rPr lang="en-US" sz="233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Join the Myntra Fashion Face-off... drop your designs, win polls, and get your creation approved and free if you're the top designer each month!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38983" y="621474"/>
            <a:ext cx="6891922" cy="16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62"/>
              </a:lnSpc>
            </a:pPr>
            <a:r>
              <a:rPr lang="en-US" sz="233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Join Myntra Chat-App: Connect with your fashion crew, share outfits, follow stylish users, discuss the new trends and get recommendations .Also video call your squad!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true" rot="-5400000">
            <a:off x="10906059" y="3078864"/>
            <a:ext cx="3577310" cy="3452104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-5400000">
            <a:off x="6724470" y="3260075"/>
            <a:ext cx="2457778" cy="23717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0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3203220">
            <a:off x="9970129" y="-124745"/>
            <a:ext cx="11814494" cy="1246186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5741405">
            <a:off x="8316155" y="8504485"/>
            <a:ext cx="4865516" cy="616878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809397" y="124765"/>
            <a:ext cx="1536674" cy="1021888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4577734" y="43888"/>
            <a:ext cx="8418619" cy="1089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Myntra Chat-App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206075" y="1727918"/>
            <a:ext cx="5861072" cy="7825977"/>
          </a:xfrm>
          <a:custGeom>
            <a:avLst/>
            <a:gdLst/>
            <a:ahLst/>
            <a:cxnLst/>
            <a:rect r="r" b="b" t="t" l="l"/>
            <a:pathLst>
              <a:path h="7825977" w="5861072">
                <a:moveTo>
                  <a:pt x="0" y="0"/>
                </a:moveTo>
                <a:lnTo>
                  <a:pt x="5861072" y="0"/>
                </a:lnTo>
                <a:lnTo>
                  <a:pt x="5861072" y="7825978"/>
                </a:lnTo>
                <a:lnTo>
                  <a:pt x="0" y="78259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51" r="-141431" b="-25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139238" y="4274503"/>
            <a:ext cx="95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438518" y="3672578"/>
            <a:ext cx="10641942" cy="5881317"/>
          </a:xfrm>
          <a:custGeom>
            <a:avLst/>
            <a:gdLst/>
            <a:ahLst/>
            <a:cxnLst/>
            <a:rect r="r" b="b" t="t" l="l"/>
            <a:pathLst>
              <a:path h="5881317" w="10641942">
                <a:moveTo>
                  <a:pt x="0" y="0"/>
                </a:moveTo>
                <a:lnTo>
                  <a:pt x="10641943" y="0"/>
                </a:lnTo>
                <a:lnTo>
                  <a:pt x="10641943" y="5881318"/>
                </a:lnTo>
                <a:lnTo>
                  <a:pt x="0" y="58813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7" t="0" r="-1072" b="-1976"/>
            </a:stretch>
          </a:blip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541216" y="1329763"/>
            <a:ext cx="6536362" cy="8957237"/>
          </a:xfrm>
          <a:prstGeom prst="rect">
            <a:avLst/>
          </a:prstGeom>
        </p:spPr>
      </p:pic>
      <p:sp>
        <p:nvSpPr>
          <p:cNvPr name="Freeform 10" id="10"/>
          <p:cNvSpPr/>
          <p:nvPr/>
        </p:nvSpPr>
        <p:spPr>
          <a:xfrm flipH="false" flipV="false" rot="0">
            <a:off x="12607896" y="301063"/>
            <a:ext cx="4100393" cy="3650871"/>
          </a:xfrm>
          <a:custGeom>
            <a:avLst/>
            <a:gdLst/>
            <a:ahLst/>
            <a:cxnLst/>
            <a:rect r="r" b="b" t="t" l="l"/>
            <a:pathLst>
              <a:path h="3650871" w="4100393">
                <a:moveTo>
                  <a:pt x="0" y="0"/>
                </a:moveTo>
                <a:lnTo>
                  <a:pt x="4100393" y="0"/>
                </a:lnTo>
                <a:lnTo>
                  <a:pt x="4100393" y="3650871"/>
                </a:lnTo>
                <a:lnTo>
                  <a:pt x="0" y="365087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926102" y="499276"/>
            <a:ext cx="3444930" cy="237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4"/>
              </a:lnSpc>
              <a:spcBef>
                <a:spcPct val="0"/>
              </a:spcBef>
            </a:pPr>
            <a:r>
              <a:rPr lang="en-US" sz="188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Users can connect with their fashion crew, flaunt outfits, follow trendsetters, discuss the latest styles, get personalized recommendations, and video call their squad!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10800000">
            <a:off x="9144000" y="-3422044"/>
            <a:ext cx="15735219" cy="1388135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50000"/>
          </a:blip>
          <a:srcRect l="0" t="0" r="0" b="0"/>
          <a:stretch>
            <a:fillRect/>
          </a:stretch>
        </p:blipFill>
        <p:spPr>
          <a:xfrm flipH="false" flipV="false" rot="0">
            <a:off x="-2318726" y="-376453"/>
            <a:ext cx="9743013" cy="170994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7199120">
            <a:off x="-2896988" y="-1002021"/>
            <a:ext cx="5793977" cy="5895448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0" y="-206939"/>
            <a:ext cx="6385084" cy="4827928"/>
          </a:xfrm>
          <a:custGeom>
            <a:avLst/>
            <a:gdLst/>
            <a:ahLst/>
            <a:cxnLst/>
            <a:rect r="r" b="b" t="t" l="l"/>
            <a:pathLst>
              <a:path h="4827928" w="6385084">
                <a:moveTo>
                  <a:pt x="0" y="0"/>
                </a:moveTo>
                <a:lnTo>
                  <a:pt x="6385084" y="0"/>
                </a:lnTo>
                <a:lnTo>
                  <a:pt x="6385084" y="4827928"/>
                </a:lnTo>
                <a:lnTo>
                  <a:pt x="0" y="48279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1698" t="0" r="-37267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776758" y="0"/>
            <a:ext cx="9511242" cy="5011484"/>
          </a:xfrm>
          <a:custGeom>
            <a:avLst/>
            <a:gdLst/>
            <a:ahLst/>
            <a:cxnLst/>
            <a:rect r="r" b="b" t="t" l="l"/>
            <a:pathLst>
              <a:path h="5011484" w="9511242">
                <a:moveTo>
                  <a:pt x="0" y="0"/>
                </a:moveTo>
                <a:lnTo>
                  <a:pt x="9511242" y="0"/>
                </a:lnTo>
                <a:lnTo>
                  <a:pt x="9511242" y="5011484"/>
                </a:lnTo>
                <a:lnTo>
                  <a:pt x="0" y="50114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348" t="0" r="-6963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61238" y="5861391"/>
            <a:ext cx="8837996" cy="4425609"/>
          </a:xfrm>
          <a:custGeom>
            <a:avLst/>
            <a:gdLst/>
            <a:ahLst/>
            <a:cxnLst/>
            <a:rect r="r" b="b" t="t" l="l"/>
            <a:pathLst>
              <a:path h="4425609" w="8837996">
                <a:moveTo>
                  <a:pt x="0" y="0"/>
                </a:moveTo>
                <a:lnTo>
                  <a:pt x="8837996" y="0"/>
                </a:lnTo>
                <a:lnTo>
                  <a:pt x="8837996" y="4425609"/>
                </a:lnTo>
                <a:lnTo>
                  <a:pt x="0" y="44256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407" t="0" r="-5407" b="0"/>
            </a:stretch>
          </a:blipFill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5930555" y="1333495"/>
            <a:ext cx="2821200" cy="2389812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8866173">
            <a:off x="8619666" y="4965440"/>
            <a:ext cx="2548218" cy="2158572"/>
          </a:xfrm>
          <a:prstGeom prst="rect">
            <a:avLst/>
          </a:prstGeom>
        </p:spPr>
      </p:pic>
      <p:sp>
        <p:nvSpPr>
          <p:cNvPr name="Freeform 10" id="10"/>
          <p:cNvSpPr/>
          <p:nvPr/>
        </p:nvSpPr>
        <p:spPr>
          <a:xfrm flipH="false" flipV="false" rot="0">
            <a:off x="11633488" y="7076198"/>
            <a:ext cx="6654512" cy="3210802"/>
          </a:xfrm>
          <a:custGeom>
            <a:avLst/>
            <a:gdLst/>
            <a:ahLst/>
            <a:cxnLst/>
            <a:rect r="r" b="b" t="t" l="l"/>
            <a:pathLst>
              <a:path h="3210802" w="6654512">
                <a:moveTo>
                  <a:pt x="0" y="0"/>
                </a:moveTo>
                <a:lnTo>
                  <a:pt x="6654512" y="0"/>
                </a:lnTo>
                <a:lnTo>
                  <a:pt x="6654512" y="3210802"/>
                </a:lnTo>
                <a:lnTo>
                  <a:pt x="0" y="321080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201052" y="7333865"/>
            <a:ext cx="5058248" cy="1924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0"/>
              </a:lnSpc>
            </a:pPr>
            <a:r>
              <a:rPr lang="en-US" sz="218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feature of Myntra Chat-App</a:t>
            </a:r>
          </a:p>
          <a:p>
            <a:pPr algn="ctr">
              <a:lnSpc>
                <a:spcPts val="3060"/>
              </a:lnSpc>
            </a:pPr>
          </a:p>
          <a:p>
            <a:pPr algn="ctr">
              <a:lnSpc>
                <a:spcPts val="3060"/>
              </a:lnSpc>
            </a:pPr>
            <a:r>
              <a:rPr lang="en-US" sz="218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Myntra Meet: Where fashion enthusiasts connect, discuss ideas, and stay ahead of the latest trends!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3203220">
            <a:off x="10055853" y="-265970"/>
            <a:ext cx="11814494" cy="1246186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5741405">
            <a:off x="8316155" y="8504485"/>
            <a:ext cx="4865516" cy="616878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9139238" y="4274503"/>
            <a:ext cx="95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2645133" y="605348"/>
            <a:ext cx="5696867" cy="2737292"/>
          </a:xfrm>
          <a:custGeom>
            <a:avLst/>
            <a:gdLst/>
            <a:ahLst/>
            <a:cxnLst/>
            <a:rect r="r" b="b" t="t" l="l"/>
            <a:pathLst>
              <a:path h="2737292" w="5696867">
                <a:moveTo>
                  <a:pt x="5696867" y="0"/>
                </a:moveTo>
                <a:lnTo>
                  <a:pt x="0" y="0"/>
                </a:lnTo>
                <a:lnTo>
                  <a:pt x="0" y="2737292"/>
                </a:lnTo>
                <a:lnTo>
                  <a:pt x="5696867" y="2737292"/>
                </a:lnTo>
                <a:lnTo>
                  <a:pt x="5696867" y="0"/>
                </a:lnTo>
                <a:close/>
              </a:path>
            </a:pathLst>
          </a:custGeom>
          <a:blipFill>
            <a:blip r:embed="rId4"/>
            <a:stretch>
              <a:fillRect l="0" t="-209" r="0" b="-20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684597" y="0"/>
            <a:ext cx="9459092" cy="4544798"/>
          </a:xfrm>
          <a:custGeom>
            <a:avLst/>
            <a:gdLst/>
            <a:ahLst/>
            <a:cxnLst/>
            <a:rect r="r" b="b" t="t" l="l"/>
            <a:pathLst>
              <a:path h="4544798" w="9459092">
                <a:moveTo>
                  <a:pt x="0" y="0"/>
                </a:moveTo>
                <a:lnTo>
                  <a:pt x="9459092" y="0"/>
                </a:lnTo>
                <a:lnTo>
                  <a:pt x="9459092" y="4544798"/>
                </a:lnTo>
                <a:lnTo>
                  <a:pt x="0" y="45447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735558" y="981075"/>
            <a:ext cx="3516017" cy="1461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1"/>
              </a:lnSpc>
            </a:pPr>
            <a:r>
              <a:rPr lang="en-US" sz="282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Myntra Chat-App feature: trendy videos are available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567565" y="5143500"/>
            <a:ext cx="9144000" cy="4386263"/>
          </a:xfrm>
          <a:custGeom>
            <a:avLst/>
            <a:gdLst/>
            <a:ahLst/>
            <a:cxnLst/>
            <a:rect r="r" b="b" t="t" l="l"/>
            <a:pathLst>
              <a:path h="4386263" w="9144000">
                <a:moveTo>
                  <a:pt x="0" y="0"/>
                </a:moveTo>
                <a:lnTo>
                  <a:pt x="9144000" y="0"/>
                </a:lnTo>
                <a:lnTo>
                  <a:pt x="9144000" y="4386262"/>
                </a:lnTo>
                <a:lnTo>
                  <a:pt x="0" y="4386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401708" y="6084624"/>
            <a:ext cx="7315200" cy="2504014"/>
          </a:xfrm>
          <a:custGeom>
            <a:avLst/>
            <a:gdLst/>
            <a:ahLst/>
            <a:cxnLst/>
            <a:rect r="r" b="b" t="t" l="l"/>
            <a:pathLst>
              <a:path h="2504014" w="7315200">
                <a:moveTo>
                  <a:pt x="0" y="0"/>
                </a:moveTo>
                <a:lnTo>
                  <a:pt x="7315200" y="0"/>
                </a:lnTo>
                <a:lnTo>
                  <a:pt x="7315200" y="2504014"/>
                </a:lnTo>
                <a:lnTo>
                  <a:pt x="0" y="250401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456024" y="6349890"/>
            <a:ext cx="5206568" cy="1417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Myntra Fashion Face-Off: Enter contests and submit your designs via the apply link!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3203220">
            <a:off x="9722423" y="-241654"/>
            <a:ext cx="11814494" cy="12461864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315682" y="250279"/>
            <a:ext cx="8857345" cy="4110362"/>
          </a:xfrm>
          <a:custGeom>
            <a:avLst/>
            <a:gdLst/>
            <a:ahLst/>
            <a:cxnLst/>
            <a:rect r="r" b="b" t="t" l="l"/>
            <a:pathLst>
              <a:path h="4110362" w="8857345">
                <a:moveTo>
                  <a:pt x="0" y="0"/>
                </a:moveTo>
                <a:lnTo>
                  <a:pt x="8857345" y="0"/>
                </a:lnTo>
                <a:lnTo>
                  <a:pt x="8857345" y="4110362"/>
                </a:lnTo>
                <a:lnTo>
                  <a:pt x="0" y="41103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726308" y="5450931"/>
            <a:ext cx="9173027" cy="4342855"/>
          </a:xfrm>
          <a:custGeom>
            <a:avLst/>
            <a:gdLst/>
            <a:ahLst/>
            <a:cxnLst/>
            <a:rect r="r" b="b" t="t" l="l"/>
            <a:pathLst>
              <a:path h="4342855" w="9173027">
                <a:moveTo>
                  <a:pt x="0" y="0"/>
                </a:moveTo>
                <a:lnTo>
                  <a:pt x="9173027" y="0"/>
                </a:lnTo>
                <a:lnTo>
                  <a:pt x="9173027" y="4342855"/>
                </a:lnTo>
                <a:lnTo>
                  <a:pt x="0" y="43428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944100" y="1434461"/>
            <a:ext cx="7315200" cy="2504014"/>
          </a:xfrm>
          <a:custGeom>
            <a:avLst/>
            <a:gdLst/>
            <a:ahLst/>
            <a:cxnLst/>
            <a:rect r="r" b="b" t="t" l="l"/>
            <a:pathLst>
              <a:path h="2504014" w="7315200">
                <a:moveTo>
                  <a:pt x="0" y="0"/>
                </a:moveTo>
                <a:lnTo>
                  <a:pt x="7315200" y="0"/>
                </a:lnTo>
                <a:lnTo>
                  <a:pt x="7315200" y="2504014"/>
                </a:lnTo>
                <a:lnTo>
                  <a:pt x="0" y="25040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087044" y="1690531"/>
            <a:ext cx="5029312" cy="1489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1"/>
              </a:lnSpc>
              <a:spcBef>
                <a:spcPct val="0"/>
              </a:spcBef>
            </a:pPr>
            <a:r>
              <a:rPr lang="en-US" sz="285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Comment, upvote your favorite designs, and the most upvoted wins!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410380" y="4727238"/>
            <a:ext cx="7373820" cy="2524080"/>
          </a:xfrm>
          <a:custGeom>
            <a:avLst/>
            <a:gdLst/>
            <a:ahLst/>
            <a:cxnLst/>
            <a:rect r="r" b="b" t="t" l="l"/>
            <a:pathLst>
              <a:path h="2524080" w="7373820">
                <a:moveTo>
                  <a:pt x="7373820" y="0"/>
                </a:moveTo>
                <a:lnTo>
                  <a:pt x="0" y="0"/>
                </a:lnTo>
                <a:lnTo>
                  <a:pt x="0" y="2524079"/>
                </a:lnTo>
                <a:lnTo>
                  <a:pt x="7373820" y="2524079"/>
                </a:lnTo>
                <a:lnTo>
                  <a:pt x="737382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89491" y="5086350"/>
            <a:ext cx="6015598" cy="1331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5"/>
              </a:lnSpc>
              <a:spcBef>
                <a:spcPct val="0"/>
              </a:spcBef>
            </a:pPr>
            <a:r>
              <a:rPr lang="en-US" sz="251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Myntra Fashion Face-Off: Winners are decided by max upvotes and receive the first piece of their designs!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685984" y="7298300"/>
            <a:ext cx="7290287" cy="2495486"/>
          </a:xfrm>
          <a:custGeom>
            <a:avLst/>
            <a:gdLst/>
            <a:ahLst/>
            <a:cxnLst/>
            <a:rect r="r" b="b" t="t" l="l"/>
            <a:pathLst>
              <a:path h="2495486" w="7290287">
                <a:moveTo>
                  <a:pt x="7290286" y="0"/>
                </a:moveTo>
                <a:lnTo>
                  <a:pt x="0" y="0"/>
                </a:lnTo>
                <a:lnTo>
                  <a:pt x="0" y="2495486"/>
                </a:lnTo>
                <a:lnTo>
                  <a:pt x="7290286" y="2495486"/>
                </a:lnTo>
                <a:lnTo>
                  <a:pt x="7290286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843159" y="7565642"/>
            <a:ext cx="4975936" cy="1445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5"/>
              </a:lnSpc>
            </a:pPr>
            <a:r>
              <a:rPr lang="en-US" sz="275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Users can visit the </a:t>
            </a:r>
          </a:p>
          <a:p>
            <a:pPr algn="ctr">
              <a:lnSpc>
                <a:spcPts val="3855"/>
              </a:lnSpc>
            </a:pPr>
            <a:r>
              <a:rPr lang="en-US" sz="275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winners’ designs by </a:t>
            </a:r>
          </a:p>
          <a:p>
            <a:pPr algn="ctr">
              <a:lnSpc>
                <a:spcPts val="3855"/>
              </a:lnSpc>
            </a:pPr>
            <a:r>
              <a:rPr lang="en-US" sz="275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clicking on their names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DAGJcLfCpD8</dc:identifier>
  <dcterms:modified xsi:type="dcterms:W3CDTF">2011-08-01T06:04:30Z</dcterms:modified>
  <cp:revision>1</cp:revision>
  <dc:title>Team :</dc:title>
</cp:coreProperties>
</file>

<file path=docProps/thumbnail.jpeg>
</file>